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72230737" ContentType="image/png"/>
  <Default Extension="9330707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151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348f41a6b21.72230737"/>
  <Relationship Id="rId3" Type="http://schemas.openxmlformats.org/officeDocument/2006/relationships/image" Target="../media/logo_673c348f5840462.9330707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Non-psychotropics Associated with QT Prolongation" descr="Non-psychotropics Associated with QT Prolongation"/>
          <p:cNvPicPr>
            <a:picLocks noChangeAspect="1"/>
          </p:cNvPicPr>
          <p:nvPr/>
        </p:nvPicPr>
        <p:blipFill>
          <a:blip r:embed="rId2"/>
          <a:stretch>
            <a:fillRect/>
          </a:stretch>
        </p:blipFill>
        <p:spPr>
          <a:xfrm>
            <a:off x="9525" y="885825"/>
            <a:ext cx="282892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Lambiase PD, De Bono J, Lowe M, Turley A, Slade A, Collinson J, Rajappan K, Harris S, Collinson J, Carpenter V, Daw H, Hall A, Roberts E, Holding S, Paisey J, Sopher M, Wright I, Wiles B, Taylor D]]></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Non-psychotropics Associated with QT Prolonga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9;8(3):161–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9.8.3.G1]]></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2024-11-19T06:47:43Z</dcterms:created>
  <dcterms:modified xsi:type="dcterms:W3CDTF">2024-11-19T06:47:43Z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