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5247289" ContentType="image/png"/>
  <Default Extension="9054067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1386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2f96b0bf291.05247289"/>
  <Relationship Id="rId3" Type="http://schemas.openxmlformats.org/officeDocument/2006/relationships/image" Target="../media/logo_673c2f96c1b0f52.9054067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Poincaré Plot Depicting Left Ventricular Monophasic Action Potential Durations" descr="Poincaré Plot Depicting Left Ventricular Monophasic Action Potential Duration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84822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moczynska A, Beekman HD, Vos M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oincaré Plot Depicting Left Ventricular Monophasic Action Potential Duration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9;8(3):166–7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9.16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8">
  <a:themeElements>
    <a:clrScheme name="Theme7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2024-11-19T06:26:30Z</dcterms:created>
  <dcterms:modified xsi:type="dcterms:W3CDTF">2024-11-19T06:26:30Z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