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247289" ContentType="image/png"/>
  <Default Extension="905406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38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f96b0bf291.05247289"/>
  <Relationship Id="rId3" Type="http://schemas.openxmlformats.org/officeDocument/2006/relationships/image" Target="../media/logo_673c2f96c1b0f52.905406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oincaré Plot Depicting Left Ventricular Monophasic Action Potential Durations" descr="Poincaré Plot Depicting Left Ventricular Monophasic Action Potential Dur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48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oczynska A, Beekman HD, Vos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incaré Plot Depicting Left Ventricular Monophasic Action Potential Dur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66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2024-11-19T06:26:30Z</dcterms:created>
  <dcterms:modified xsi:type="dcterms:W3CDTF">2024-11-19T06:26:30Z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