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638522" ContentType="image/png"/>
  <Default Extension="858894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7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2f55a50351.36638522"/>
  <Relationship Id="rId3" Type="http://schemas.openxmlformats.org/officeDocument/2006/relationships/image" Target="../media/logo_673c32f55e50062.858894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Quantification of Arrhythmia Severity During 10 Minutes Using the Arrhythmia Score" descr="Quantification of Arrhythmia Severity During 10 Minutes Using the Arrhythmia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oczynska A, Beekman HD, Vos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antification of Arrhythmia Severity During 10 Minutes Using the Arrhythmia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66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2024-11-19T06:40:53Z</dcterms:created>
  <dcterms:modified xsi:type="dcterms:W3CDTF">2024-11-19T06:40:53Z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