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956535" ContentType="image/png"/>
  <Default Extension="751937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39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2fe4e459611.14956535"/>
  <Relationship Id="rId3" Type="http://schemas.openxmlformats.org/officeDocument/2006/relationships/image" Target="../media/logo_673c2fe50bc9552.751937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38800"/>
          <a:chOff x="9525" y="9525"/>
          <a:chExt cx="9229725" cy="5638800"/>
        </a:xfrm>
      </p:grpSpPr>
      <p:pic>
        <p:nvPicPr>
          <p:cNvPr id="1" name="Examples of the Three Most Severe Arrhythmic Episodes" descr="Examples of the Three Most Severe Arrhythmic Episod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76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oczynska A, Beekman HD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the Three Most Severe Arrhythmic Episod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66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2024-11-19T06:27:49Z</dcterms:created>
  <dcterms:modified xsi:type="dcterms:W3CDTF">2024-11-19T06:27:49Z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