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272358" ContentType="image/png"/>
  <Default Extension="693161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50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41ca2ebd51.46272358"/>
  <Relationship Id="rId3" Type="http://schemas.openxmlformats.org/officeDocument/2006/relationships/image" Target="../media/logo_673c341cba06492.693161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05425"/>
          <a:chOff x="9525" y="9525"/>
          <a:chExt cx="9229725" cy="5305425"/>
        </a:xfrm>
      </p:grpSpPr>
      <p:pic>
        <p:nvPicPr>
          <p:cNvPr id="1" name="Short-term Variability of Repolarisation of the Left Ventricular Monophasic" descr="Short-term Variability of Repolarisation of the Left Ventricular Monophas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moczynska A, Beekman HD, Vos M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ort-term Variability of Repolarisation of the Left Ventricular Monophas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66–7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2024-11-19T06:45:48Z</dcterms:created>
  <dcterms:modified xsi:type="dcterms:W3CDTF">2024-11-19T06:45:48Z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