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6272358" ContentType="image/png"/>
  <Default Extension="6931615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1502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341ca2ebd51.46272358"/>
  <Relationship Id="rId3" Type="http://schemas.openxmlformats.org/officeDocument/2006/relationships/image" Target="../media/logo_673c341cba06492.6931615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305425"/>
          <a:chOff x="9525" y="9525"/>
          <a:chExt cx="9229725" cy="5305425"/>
        </a:xfrm>
      </p:grpSpPr>
      <p:pic>
        <p:nvPicPr>
          <p:cNvPr id="1" name="Short-term Variability of Repolarisation of the Left Ventricular Monophasic" descr="Short-term Variability of Repolarisation of the Left Ventricular Monophasic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5434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moczynska A, Beekman HD, Vos M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hort-term Variability of Repolarisation of the Left Ventricular Monophasic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3):166–7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16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9">
  <a:themeElements>
    <a:clrScheme name="Theme8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2024-11-19T06:45:48Z</dcterms:created>
  <dcterms:modified xsi:type="dcterms:W3CDTF">2024-11-19T06:45:48Z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