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0682413" ContentType="image/png"/>
  <Default Extension="9289488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39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000f05ee31.30682413"/>
  <Relationship Id="rId3" Type="http://schemas.openxmlformats.org/officeDocument/2006/relationships/image" Target="../media/logo_673c30010da9722.9289488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905125"/>
          <a:chOff x="9525" y="9525"/>
          <a:chExt cx="9229725" cy="2905125"/>
        </a:xfrm>
      </p:grpSpPr>
      <p:pic>
        <p:nvPicPr>
          <p:cNvPr id="1" name="Pooled Experimental Data of Short-term Variability" descr="Pooled Experimental Data of Short-term Variabili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143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moczynska A, Beekman HD, Vos M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oled Experimental Data of Short-term Variabili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3):166–7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1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2024-11-19T06:28:17Z</dcterms:created>
  <dcterms:modified xsi:type="dcterms:W3CDTF">2024-11-19T06:28:17Z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