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259205" ContentType="image/png"/>
  <Default Extension="831233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369d49d81.44259205"/>
  <Relationship Id="rId3" Type="http://schemas.openxmlformats.org/officeDocument/2006/relationships/image" Target="../media/logo_673c3536ade5192.831233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Baseline Characteristics of Studies Included in the Meta-analysis" descr="Baseline Characteristics of Studies Included in the Meta-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Studies Included in the Meta-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2024-11-19T06:50:30Z</dcterms:created>
  <dcterms:modified xsi:type="dcterms:W3CDTF">2024-11-19T06:50:30Z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