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9869249" ContentType="image/png"/>
  <Default Extension="9180893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47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318d6fb831.29869249"/>
  <Relationship Id="rId3" Type="http://schemas.openxmlformats.org/officeDocument/2006/relationships/image" Target="../media/logo_673c3318e57c972.9180893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91000"/>
          <a:chOff x="9525" y="9525"/>
          <a:chExt cx="9229725" cy="4191000"/>
        </a:xfrm>
      </p:grpSpPr>
      <p:pic>
        <p:nvPicPr>
          <p:cNvPr id="1" name="Individual and Pooled OR for Appropriate ICD Therapy" descr="Individual and Pooled OR for Appropriate ICD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429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ilz RR, Eitel C, Lyan E, Yalın K, Liosis S, Vogler J, Brueggemann B, Eitel I, Heeger C, AlTurki A, Proietti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dividual and Pooled OR for Appropriate ICD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3):173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31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2024-11-19T06:41:28Z</dcterms:created>
  <dcterms:modified xsi:type="dcterms:W3CDTF">2024-11-19T06:41:28Z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