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90059" ContentType="image/png"/>
  <Default Extension="503174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b7b14c801.94290059"/>
  <Relationship Id="rId3" Type="http://schemas.openxmlformats.org/officeDocument/2006/relationships/image" Target="../media/logo_673c35b7c32f842.503174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Individual and Pooled OR for Death" descr="Individual and Pooled OR for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and Pooled OR for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2024-11-19T06:52:39Z</dcterms:created>
  <dcterms:modified xsi:type="dcterms:W3CDTF">2024-11-19T06:52:39Z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