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515592" ContentType="image/png"/>
  <Default Extension="909353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62e98d0191.16515592"/>
  <Relationship Id="rId3" Type="http://schemas.openxmlformats.org/officeDocument/2006/relationships/image" Target="../media/logo_673c362ea853762.909353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Individual and Pooled OR for Arrhythmic Storm" descr="Individual and Pooled OR for Arrhythmic Stor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lz RR, Eitel C, Lyan E, Yalın K, Liosis S, Vogler J, Brueggemann B, Eitel I, Heeger C, AlTurki A, Proiett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vidual and Pooled OR for Arrhythmic Stor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7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2024-11-19T06:54:38Z</dcterms:created>
  <dcterms:modified xsi:type="dcterms:W3CDTF">2024-11-19T06:54:38Z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