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706981" ContentType="image/png"/>
  <Default Extension="679474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4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1cee394791.11706981"/>
  <Relationship Id="rId3" Type="http://schemas.openxmlformats.org/officeDocument/2006/relationships/image" Target="../media/logo_673c31cee73b662.679474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9575"/>
          <a:chOff x="9525" y="9525"/>
          <a:chExt cx="9229725" cy="4219575"/>
        </a:xfrm>
      </p:grpSpPr>
      <p:pic>
        <p:nvPicPr>
          <p:cNvPr id="1" name="Individual and Pooled OR for Complications" descr="Individual and Pooled OR for Compli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57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ilz RR, Eitel C, Lyan E, Yalın K, Liosis S, Vogler J, Brueggemann B, Eitel I, Heeger C, AlTurki A, Proiett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dividual and Pooled OR for Compli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73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31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2024-11-19T06:35:58Z</dcterms:created>
  <dcterms:modified xsi:type="dcterms:W3CDTF">2024-11-19T06:35:58Z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