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494219" ContentType="image/png"/>
  <Default Extension="725028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8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34c3d59511.21494219"/>
  <Relationship Id="rId3" Type="http://schemas.openxmlformats.org/officeDocument/2006/relationships/image" Target="../media/logo_673c334c583f962.725028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62400"/>
          <a:chOff x="9525" y="9525"/>
          <a:chExt cx="9229725" cy="3962400"/>
        </a:xfrm>
      </p:grpSpPr>
      <p:pic>
        <p:nvPicPr>
          <p:cNvPr id="1" name="Parameters to Consider for Patient Selection" descr="Parameters to Consider for Patient Sel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00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hner N, Namdar M, Shah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ameters to Consider for Patient Sel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84–9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3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2024-11-19T06:42:20Z</dcterms:created>
  <dcterms:modified xsi:type="dcterms:W3CDTF">2024-11-19T06:42:20Z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