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857610" ContentType="image/png"/>
  <Default Extension="223466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7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0295a8701.67857610"/>
  <Relationship Id="rId3" Type="http://schemas.openxmlformats.org/officeDocument/2006/relationships/image" Target="../media/logo_673c33029843d82.223466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09825"/>
          <a:chOff x="9525" y="9525"/>
          <a:chExt cx="9229725" cy="2409825"/>
        </a:xfrm>
      </p:grpSpPr>
      <p:pic>
        <p:nvPicPr>
          <p:cNvPr id="1" name="Comparison of Myocardial Tissue Characterisation Techniques" descr="Comparison of Myocardial Tissue Characterisation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647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lson T, Garg P, Clayton RH, Le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Myocardial Tissue Characterisation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91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2024-11-19T06:41:06Z</dcterms:created>
  <dcterms:modified xsi:type="dcterms:W3CDTF">2024-11-19T06:41:06Z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