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470692" ContentType="image/png"/>
  <Default Extension="231539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6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296bd86641.84470692"/>
  <Relationship Id="rId3" Type="http://schemas.openxmlformats.org/officeDocument/2006/relationships/image" Target="../media/logo_673c3296c929e52.231539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schaemic Cardiomyopathy: Image Comparison" descr="Ischaemic Cardiomyopathy: Image Comparis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67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lson T, Garg P, Clayton RH, Le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schaemic Cardiomyopathy: Image Comparis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91–2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2024-11-19T06:39:18Z</dcterms:created>
  <dcterms:modified xsi:type="dcterms:W3CDTF">2024-11-19T06:39:18Z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