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528756" ContentType="image/png"/>
  <Default Extension="199057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0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4b0e64581.79528756"/>
  <Relationship Id="rId3" Type="http://schemas.openxmlformats.org/officeDocument/2006/relationships/image" Target="../media/logo_673c344b13cb902.199057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Non-ischaemic Cardiomyopathy: Image Comparison" descr="Non-ischaemic Cardiomyopathy: Image Comparis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95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lson T, Garg P, Clayton RH, Le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ischaemic Cardiomyopathy: Image Comparis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91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2024-11-19T06:46:35Z</dcterms:created>
  <dcterms:modified xsi:type="dcterms:W3CDTF">2024-11-19T06:46:35Z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