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616126" ContentType="image/png"/>
  <Default Extension="484937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e89df6701.73616126"/>
  <Relationship Id="rId3" Type="http://schemas.openxmlformats.org/officeDocument/2006/relationships/image" Target="../media/logo_673c35e8b458a82.484937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gnostic Impact of Cardiac MRI" descr="Prognostic Impact of Cardia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lson T, Garg P, Clayton RH, Le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gnostic Impact of Cardia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91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2024-11-19T06:53:28Z</dcterms:created>
  <dcterms:modified xsi:type="dcterms:W3CDTF">2024-11-19T06:53:28Z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