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6072600" ContentType="image/png"/>
  <Default Extension="642760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141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3086ee58981.26072600"/>
  <Relationship Id="rId3" Type="http://schemas.openxmlformats.org/officeDocument/2006/relationships/image" Target="../media/logo_673c308705caa22.642760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7410450"/>
          <a:chOff x="9525" y="9525"/>
          <a:chExt cx="9229725" cy="7410450"/>
        </a:xfrm>
      </p:grpSpPr>
      <p:pic>
        <p:nvPicPr>
          <p:cNvPr id="1" name="Prognostic Impact of Cardiac MRI" descr="Prognostic Impact of Cardiac MR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648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lson T, Garg P, Clayton RH, Lee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gnostic Impact of Cardiac MR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3):191–2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5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2024-11-19T06:30:31Z</dcterms:created>
  <dcterms:modified xsi:type="dcterms:W3CDTF">2024-11-19T06:30:31Z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