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936414" ContentType="image/png"/>
  <Default Extension="680191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5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18173f661.06936414"/>
  <Relationship Id="rId3" Type="http://schemas.openxmlformats.org/officeDocument/2006/relationships/image" Target="../media/logo_673c32182f35962.680191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52850"/>
          <a:chOff x="9525" y="9525"/>
          <a:chExt cx="9229725" cy="3752850"/>
        </a:xfrm>
      </p:grpSpPr>
      <p:pic>
        <p:nvPicPr>
          <p:cNvPr id="1" name="Image Post-processing of 2D Cardiac MRI Images" descr="Image Post-processing of 2D Cardiac MRI Im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2990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lson T, Garg P, Clayton RH, Le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e Post-processing of 2D Cardiac MRI Ima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91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2024-11-19T06:37:12Z</dcterms:created>
  <dcterms:modified xsi:type="dcterms:W3CDTF">2024-11-19T06:37:12Z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