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462614" ContentType="image/png"/>
  <Default Extension="605807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c3203f461.96462614"/>
  <Relationship Id="rId3" Type="http://schemas.openxmlformats.org/officeDocument/2006/relationships/image" Target="../media/logo_673c31c337f2862.605807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3D Multiplanar Reconstruction" descr="3D Multiplanar Recon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lson T, Garg P, Clayton RH, Le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D Multiplanar Recon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91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2024-11-19T06:35:47Z</dcterms:created>
  <dcterms:modified xsi:type="dcterms:W3CDTF">2024-11-19T06:35:47Z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