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632878" ContentType="image/png"/>
  <Default Extension="934054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35c91c5261.98632878"/>
  <Relationship Id="rId3" Type="http://schemas.openxmlformats.org/officeDocument/2006/relationships/image" Target="../media/logo_673c335ca8f5752.934054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Left Atrial Imaging" descr="Left Atrial Imag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0861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hannam M, Oral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Atrial Imag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20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8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2024-11-19T06:42:36Z</dcterms:created>
  <dcterms:modified xsi:type="dcterms:W3CDTF">2024-11-19T06:42:36Z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