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236350" ContentType="image/png"/>
  <Default Extension="795994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907ced511.47236350"/>
  <Relationship Id="rId3" Type="http://schemas.openxmlformats.org/officeDocument/2006/relationships/image" Target="../media/logo_673c33909860a62.795994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0225"/>
          <a:chOff x="9525" y="9525"/>
          <a:chExt cx="9229725" cy="5610225"/>
        </a:xfrm>
      </p:grpSpPr>
      <p:pic>
        <p:nvPicPr>
          <p:cNvPr id="1" name="Mapping of Atrial Electrical Activity" descr="Mapping of Atrial Electrical Activ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48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hannam M, Ora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pping of Atrial Electrical Activ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0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8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2024-11-19T06:43:28Z</dcterms:created>
  <dcterms:modified xsi:type="dcterms:W3CDTF">2024-11-19T06:43:28Z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