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906129" ContentType="image/png"/>
  <Default Extension="462330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2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130dc24c01.13906129"/>
  <Relationship Id="rId3" Type="http://schemas.openxmlformats.org/officeDocument/2006/relationships/image" Target="../media/logo_673c3130f2c4872.462330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81750"/>
          <a:chOff x="9525" y="9525"/>
          <a:chExt cx="9229725" cy="6381750"/>
        </a:xfrm>
      </p:grpSpPr>
      <p:pic>
        <p:nvPicPr>
          <p:cNvPr id="1" name="Multi-scale Model Generation" descr="Multi-scale Model Gene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5619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onis KN, Ali RL, Liang JA, Zhou S, Trayanova 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lti-scale Model Gene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210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2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2024-11-19T06:33:20Z</dcterms:created>
  <dcterms:modified xsi:type="dcterms:W3CDTF">2024-11-19T06:33:20Z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