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999044" ContentType="image/png"/>
  <Default Extension="974344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0bf0df9f71.79999044"/>
  <Relationship Id="rId3" Type="http://schemas.openxmlformats.org/officeDocument/2006/relationships/image" Target="../media/logo_673c30bf24ebd92.974344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Mechanistic Insights from AF Modelling" descr="Mechanistic Insights from AF Modell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onis KN, Ali RL, Liang JA, Zhou S, Trayanova 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tic Insights from AF Modell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10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2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2024-11-19T06:31:27Z</dcterms:created>
  <dcterms:modified xsi:type="dcterms:W3CDTF">2024-11-19T06:31:27Z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