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630438" ContentType="image/png"/>
  <Default Extension="016829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6f7fcfe31.36630438"/>
  <Relationship Id="rId3" Type="http://schemas.openxmlformats.org/officeDocument/2006/relationships/image" Target="../media/logo_673c326f9565842.016829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lectro-mechanical Dynamics of Spiral Waves" descr="Electro-mechanical Dynamics of Spiral Wa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Ali RL, Liang JA, Zhou S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-mechanical Dynamics of Spiral Wa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1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2024-11-19T06:38:39Z</dcterms:created>
  <dcterms:modified xsi:type="dcterms:W3CDTF">2024-11-19T06:38:39Z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