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80322" ContentType="image/png"/>
  <Default Extension="36582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975b9c551.48180322"/>
  <Relationship Id="rId3" Type="http://schemas.openxmlformats.org/officeDocument/2006/relationships/image" Target="../media/logo_673c34976fc7382.36582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jectories of the Rotor Centre" descr="Trajectories of the Rotor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9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Ali RL, Liang JA, Zhou S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jectories of the Rotor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1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2024-11-19T06:47:51Z</dcterms:created>
  <dcterms:modified xsi:type="dcterms:W3CDTF">2024-11-19T06:47:51Z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