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196859" ContentType="image/png"/>
  <Default Extension="126472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18f2d9b61.09196859"/>
  <Relationship Id="rId3" Type="http://schemas.openxmlformats.org/officeDocument/2006/relationships/image" Target="../media/logo_673c3319159e482.126472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imulated Normal Sinus Rhythm and Chronic AF" descr="Simulated Normal Sinus Rhythm and Chronic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38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nis KN, Ali RL, Liang JA, Zhou S, Trayanova 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ulated Normal Sinus Rhythm and Chronic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10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2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2024-11-19T06:41:29Z</dcterms:created>
  <dcterms:modified xsi:type="dcterms:W3CDTF">2024-11-19T06:41:29Z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