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610427" ContentType="image/png"/>
  <Default Extension="381182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4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1f7d915041.66610427"/>
  <Relationship Id="rId3" Type="http://schemas.openxmlformats.org/officeDocument/2006/relationships/image" Target="../media/logo_673c31f8007b262.381182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33900"/>
          <a:chOff x="9525" y="9525"/>
          <a:chExt cx="9229725" cy="4533900"/>
        </a:xfrm>
      </p:grpSpPr>
      <p:pic>
        <p:nvPicPr>
          <p:cNvPr id="1" name="Decision Tree for CRT Non-responders" descr="Decision Tree for CRT Non-respond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71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omas G, Kim J, Lerman B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cision Tree for CRT Non-respond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22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2024-11-19T06:36:40Z</dcterms:created>
  <dcterms:modified xsi:type="dcterms:W3CDTF">2024-11-19T06:36:40Z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