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973796" ContentType="image/png"/>
  <Default Extension="028700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d011ed381.48973796"/>
  <Relationship Id="rId3" Type="http://schemas.openxmlformats.org/officeDocument/2006/relationships/image" Target="../media/logo_673c34d02c1b882.028700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ptimisation of CRT with Adaptive CRT and Speckle Tracking Strain Imaging in Non-responders" descr="Optimisation of CRT with Adaptive CRT and Speckle Tracking Strain Imaging in Non-respond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omas G, Kim J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isation of CRT with Adaptive CRT and Speckle Tracking Strain Imaging in Non-respond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2024-11-19T06:48:48Z</dcterms:created>
  <dcterms:modified xsi:type="dcterms:W3CDTF">2024-11-19T06:48:48Z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