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2258243" ContentType="image/png"/>
  <Default Extension="6477894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45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245b06b641.22258243"/>
  <Relationship Id="rId3" Type="http://schemas.openxmlformats.org/officeDocument/2006/relationships/image" Target="../media/logo_673c3245c609082.6477894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Options for Optimisation of Atrioventricular Delays" descr="Options for Optimisation of Atrioventricular Delay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433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omas G, Kim J, Lerman B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ptions for Optimisation of Atrioventricular Delay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3):220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62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2024-11-19T06:37:57Z</dcterms:created>
  <dcterms:modified xsi:type="dcterms:W3CDTF">2024-11-19T06:37:57Z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