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62519" ContentType="image/png"/>
  <Default Extension="652737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0a949fe21.24162519"/>
  <Relationship Id="rId3" Type="http://schemas.openxmlformats.org/officeDocument/2006/relationships/image" Target="../media/logo_673c310aaf44d12.652737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Schematic Diagram of Electronic Cigarette System" descr="Schematic Diagram of Electronic Cigarette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'Amario D, Migliaro S, Borovac JA, Vergallo R, Galli M, Restivo A, Bonini M, Romagnoli E, Leone AM, Cre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iagram of Electronic Cigarette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51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2024-11-19T06:32:42Z</dcterms:created>
  <dcterms:modified xsi:type="dcterms:W3CDTF">2024-11-19T06:32:42Z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