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4162519" ContentType="image/png"/>
  <Default Extension="6527375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1423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310a949fe21.24162519"/>
  <Relationship Id="rId3" Type="http://schemas.openxmlformats.org/officeDocument/2006/relationships/image" Target="../media/logo_673c310aaf44d12.6527375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829175"/>
          <a:chOff x="9525" y="9525"/>
          <a:chExt cx="9229725" cy="4829175"/>
        </a:xfrm>
      </p:grpSpPr>
      <p:pic>
        <p:nvPicPr>
          <p:cNvPr id="1" name="Schematic Diagram of Electronic Cigarette System" descr="Schematic Diagram of Electronic Cigarette System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476875" cy="40671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'Amario D, Migliaro S, Borovac JA, Vergallo R, Galli M, Restivo A, Bonini M, Romagnoli E, Leone AM, Crea F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chematic Diagram of Electronic Cigarette System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9;14(3):151–8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9.16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6">
  <a:themeElements>
    <a:clrScheme name="Theme7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2024-11-19T06:32:42Z</dcterms:created>
  <dcterms:modified xsi:type="dcterms:W3CDTF">2024-11-19T06:32:42Z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