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453696" ContentType="image/png"/>
  <Default Extension="328765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8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3911a9e531.42453696"/>
  <Relationship Id="rId3" Type="http://schemas.openxmlformats.org/officeDocument/2006/relationships/image" Target="../media/logo_673c33912f27282.328765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705600"/>
          <a:chOff x="9525" y="9525"/>
          <a:chExt cx="9229725" cy="6705600"/>
        </a:xfrm>
      </p:grpSpPr>
      <p:pic>
        <p:nvPicPr>
          <p:cNvPr id="1" name="Clinical and Preclinical Studies that Examined the Effects of Electronic Cigarettes" descr="Clinical and Preclinical Studies that Examined the Effects of Electronic Cigarett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943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'Amario D, Migliaro S, Borovac JA, Vergallo R, Galli M, Restivo A, Bonini M, Romagnoli E, Leone AM, Crea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and Preclinical Studies that Examined the Effects of Electronic Cigaret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51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2024-11-19T06:43:29Z</dcterms:created>
  <dcterms:modified xsi:type="dcterms:W3CDTF">2024-11-19T06:43:29Z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