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257797" ContentType="image/png"/>
  <Default Extension="731673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1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092c53c921.97257797"/>
  <Relationship Id="rId3" Type="http://schemas.openxmlformats.org/officeDocument/2006/relationships/image" Target="../media/logo_673c3092e0abb92.731673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52950"/>
          <a:chOff x="9525" y="9525"/>
          <a:chExt cx="9229725" cy="4552950"/>
        </a:xfrm>
      </p:grpSpPr>
      <p:pic>
        <p:nvPicPr>
          <p:cNvPr id="1" name="The Physiological Effects of Electronic Cigarette Inhalation on the Heart and Vasculature" descr="The Physiological Effects of Electronic Cigarette Inhalation on the Heart and Vascula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90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'Amario D, Migliaro S, Borovac JA, Vergallo R, Galli M, Restivo A, Bonini M, Romagnoli E, Leone AM, Crea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Physiological Effects of Electronic Cigarette Inhalation on the Heart and Vascula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51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2024-11-19T06:30:42Z</dcterms:created>
  <dcterms:modified xsi:type="dcterms:W3CDTF">2024-11-19T06:30:42Z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