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603035" ContentType="image/png"/>
  <Default Extension="832222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4755763d71.81603035"/>
  <Relationship Id="rId3" Type="http://schemas.openxmlformats.org/officeDocument/2006/relationships/image" Target="../media/logo_673c347560a3e62.832222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324100"/>
          <a:chOff x="9525" y="9525"/>
          <a:chExt cx="9229725" cy="2324100"/>
        </a:xfrm>
      </p:grpSpPr>
      <p:pic>
        <p:nvPicPr>
          <p:cNvPr id="1" name="Russian Public Procurement of Generic Clopidogrel in 2010–2013" descr="Russian Public Procurement of Generic Clopidogrel in 2010–20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562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makin N, Rudakova A, Buryachkovskaya L, Serebruany V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ssian Public Procurement of Generic Clopidogrel in 2010–2013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7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2024-11-19T06:47:17Z</dcterms:created>
  <dcterms:modified xsi:type="dcterms:W3CDTF">2024-11-19T06:47:17Z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