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3534955" ContentType="image/png"/>
  <Default Extension="9641458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54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5cff14cd31.03534955"/>
  <Relationship Id="rId3" Type="http://schemas.openxmlformats.org/officeDocument/2006/relationships/image" Target="../media/logo_673c35d000e7762.9641458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ost-effectiveness of Platelet Function-guided Strategy with Clopidogrel or Ticagrelor: Study Flow Chart" descr="Cost-effectiveness of Platelet Function-guided Strategy with Clopidogrel or Ticagrelor: Study Flow Char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816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makin N, Rudakova A, Buryachkovskaya L, Serebruany V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st-effectiveness of Platelet Function-guided Strategy with Clopidogrel or Ticagrelor: Study Flow Char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9;14(3):175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8.2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2024-11-19T06:53:04Z</dcterms:created>
  <dcterms:modified xsi:type="dcterms:W3CDTF">2024-11-19T06:53:04Z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