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215693" ContentType="image/png"/>
  <Default Extension="870874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efd6332751.78215693"/>
  <Relationship Id="rId3" Type="http://schemas.openxmlformats.org/officeDocument/2006/relationships/image" Target="../media/logo_673c2efd8311572.870874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odelling Parameters Used to Assess Cost-effectiveness" descr="Modelling Parameters Used to Assess Cost-effectiven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86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akin N, Rudakova A, Buryachkovskaya L, Serebruany V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ling Parameters Used to Assess Cost-effectiven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7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2024-11-19T06:23:57Z</dcterms:created>
  <dcterms:modified xsi:type="dcterms:W3CDTF">2024-11-19T06:23:57Z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