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1140057" ContentType="image/png"/>
  <Default Extension="1248289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1496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33e5c29f961.21140057"/>
  <Relationship Id="rId3" Type="http://schemas.openxmlformats.org/officeDocument/2006/relationships/image" Target="../media/logo_673c33e5cfa3b72.1248289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2181225"/>
          <a:chOff x="9525" y="9525"/>
          <a:chExt cx="9229725" cy="2181225"/>
        </a:xfrm>
      </p:grpSpPr>
      <p:pic>
        <p:nvPicPr>
          <p:cNvPr id="1" name="Cardiovascular Events" descr="Cardiovascular Event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14192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Lomakin N, Rudakova A, Buryachkovskaya L, Serebruany V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ardiovascular Event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19;14(3):175–8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8.29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2">
  <a:themeElements>
    <a:clrScheme name="Theme2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2024-11-19T06:44:53Z</dcterms:created>
  <dcterms:modified xsi:type="dcterms:W3CDTF">2024-11-19T06:44:53Z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