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252942" ContentType="image/png"/>
  <Default Extension="741972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102c31511.35252942"/>
  <Relationship Id="rId3" Type="http://schemas.openxmlformats.org/officeDocument/2006/relationships/image" Target="../media/logo_673c31103a6ac22.741972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19425"/>
          <a:chOff x="9525" y="9525"/>
          <a:chExt cx="9229725" cy="3019425"/>
        </a:xfrm>
      </p:grpSpPr>
      <p:pic>
        <p:nvPicPr>
          <p:cNvPr id="1" name="Cost-effectiveness" descr="Cost-effectiven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57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akin N, Rudakova A, Buryachkovskaya L, Serebruany V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-effectiven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7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2024-11-19T06:32:48Z</dcterms:created>
  <dcterms:modified xsi:type="dcterms:W3CDTF">2024-11-19T06:32:48Z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