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657354" ContentType="image/png"/>
  <Default Extension="309789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85c521a61.16657354"/>
  <Relationship Id="rId3" Type="http://schemas.openxmlformats.org/officeDocument/2006/relationships/image" Target="../media/logo_673c1285d60e832.309789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US Medicare Claims Chemotherapy Drugs 2016" descr="US Medicare Claims Chemotherapy Drugs 20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orey K, Sharkey S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 Medicare Claims Chemotherapy Drugs 201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74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2024-11-19T04:22:29Z</dcterms:created>
  <dcterms:modified xsi:type="dcterms:W3CDTF">2024-11-19T04:22:29Z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