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354898" ContentType="image/png"/>
  <Default Extension="423358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4b5bda3d91.18354898"/>
  <Relationship Id="rId3" Type="http://schemas.openxmlformats.org/officeDocument/2006/relationships/image" Target="../media/logo_673c14b5d42c392.423358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57750"/>
          <a:chOff x="9525" y="9525"/>
          <a:chExt cx="9229725" cy="4857750"/>
        </a:xfrm>
      </p:grpSpPr>
      <p:pic>
        <p:nvPicPr>
          <p:cNvPr id="1" name="Brugada Syndrome ECG Patterns" descr="Brugada Syndrome ECG Patter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4095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nir AD, Raju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gada Syndrome ECG Patter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69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2024-11-19T04:31:49Z</dcterms:created>
  <dcterms:modified xsi:type="dcterms:W3CDTF">2024-11-19T04:31:49Z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