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6639951" ContentType="image/png"/>
  <Default Extension="154686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340ac76971.86639951"/>
  <Relationship Id="rId3" Type="http://schemas.openxmlformats.org/officeDocument/2006/relationships/image" Target="../media/logo_673c1340b1ab322.154686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The Proposed Shanghai Score System for Diagnosis of Brugada Syndrome" descr="Table 1: The Proposed Shanghai Score System for Diagnosis of Brugada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147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nir AD, Raju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The Proposed Shanghai Score System for Diagnosis of Brugada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69–7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2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2024-11-19T04:25:36Z</dcterms:created>
  <dcterms:modified xsi:type="dcterms:W3CDTF">2024-11-19T04:25:36Z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