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612713" ContentType="image/png"/>
  <Default Extension="124413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1a82a3e11.91612713"/>
  <Relationship Id="rId3" Type="http://schemas.openxmlformats.org/officeDocument/2006/relationships/image" Target="../media/logo_673c131a9b6fd22.124413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monly Associated ECG Findings and Differential Diagnoses" descr="Commonly Associated ECG Findings and Differential Diagno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62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nir AD, Raju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only Associated ECG Findings and Differential Diagno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69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2024-11-19T04:24:58Z</dcterms:created>
  <dcterms:modified xsi:type="dcterms:W3CDTF">2024-11-19T04:24:58Z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