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722470" ContentType="image/png"/>
  <Default Extension="350581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8421c0281.54722470"/>
  <Relationship Id="rId3" Type="http://schemas.openxmlformats.org/officeDocument/2006/relationships/image" Target="../media/logo_673c12843af5232.350581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ist of Potential Aggravating Drugs" descr="List of Potential Aggravating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52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nir AD, Raj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st of Potential Aggravating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2024-11-19T04:22:28Z</dcterms:created>
  <dcterms:modified xsi:type="dcterms:W3CDTF">2024-11-19T04:22:28Z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