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433437" ContentType="image/png"/>
  <Default Extension="311261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a3106de51.91433437"/>
  <Relationship Id="rId3" Type="http://schemas.openxmlformats.org/officeDocument/2006/relationships/image" Target="../media/logo_673c11a32c06902.311261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Josep’s Parents Pepi and Ramon" descr="Josep’s Parents Pepi and Ram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’s Parents Pepi and Ram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97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3.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2024-11-19T04:18:43Z</dcterms:created>
  <dcterms:modified xsi:type="dcterms:W3CDTF">2024-11-19T04:18:43Z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