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961417" ContentType="image/png"/>
  <Default Extension="099078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6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73edd1ac11.23961417"/>
  <Relationship Id="rId3" Type="http://schemas.openxmlformats.org/officeDocument/2006/relationships/image" Target="../media/logo_673c173f06ba522.099078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76850"/>
          <a:chOff x="9525" y="9525"/>
          <a:chExt cx="9229725" cy="5276850"/>
        </a:xfrm>
      </p:grpSpPr>
      <p:pic>
        <p:nvPicPr>
          <p:cNvPr id="1" name="Josep and His Wife Anna" descr="Josep and His Wife An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72100" cy="4514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ugad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sep and His Wife An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97–2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4.3.CM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2024-11-19T04:42:39Z</dcterms:created>
  <dcterms:modified xsi:type="dcterms:W3CDTF">2024-11-19T04:42:39Z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