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937791" ContentType="image/png"/>
  <Default Extension="696636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7910ec9621.20937791"/>
  <Relationship Id="rId3" Type="http://schemas.openxmlformats.org/officeDocument/2006/relationships/image" Target="../media/logo_673c17912b09e12.696636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Josep Brugada in Clinical Practice" descr="Josep Brugada in Clinical Pract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gad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p Brugada in Clinical Pract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97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3.CM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2024-11-19T04:44:01Z</dcterms:created>
  <dcterms:modified xsi:type="dcterms:W3CDTF">2024-11-19T04:44:01Z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