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268861" ContentType="image/png"/>
  <Default Extension="799393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752afd9791.74268861"/>
  <Relationship Id="rId3" Type="http://schemas.openxmlformats.org/officeDocument/2006/relationships/image" Target="../media/logo_673c1752c834e42.799393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From Left, Ramon, Pedro, Georgia Sarquella-Brugada  and Josep" descr="From Left, Ramon, Pedro, Georgia Sarquella-Brugada  and Jose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om Left, Ramon, Pedro, Georgia Sarquella-Brugada  and Jose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97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3.CM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2024-11-19T04:42:58Z</dcterms:created>
  <dcterms:modified xsi:type="dcterms:W3CDTF">2024-11-19T04:42:58Z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