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655456" ContentType="image/png"/>
  <Default Extension="643555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44f6566711.73655456"/>
  <Relationship Id="rId3" Type="http://schemas.openxmlformats.org/officeDocument/2006/relationships/image" Target="../media/logo_673c144f7e8a392.643555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24425"/>
          <a:chOff x="9525" y="9525"/>
          <a:chExt cx="9229725" cy="4924425"/>
        </a:xfrm>
      </p:grpSpPr>
      <p:pic>
        <p:nvPicPr>
          <p:cNvPr id="1" name="The Mozambique Team" descr="The Mozambique Te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4162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gad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Mozambique Te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97–2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3.CM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2024-11-19T04:30:07Z</dcterms:created>
  <dcterms:modified xsi:type="dcterms:W3CDTF">2024-11-19T04:30:07Z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