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293778" ContentType="image/png"/>
  <Default Extension="689781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2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594b0cf461.07293778"/>
  <Relationship Id="rId3" Type="http://schemas.openxmlformats.org/officeDocument/2006/relationships/image" Target="../media/logo_673c1594c791292.689781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05375"/>
          <a:chOff x="9525" y="9525"/>
          <a:chExt cx="9229725" cy="4905375"/>
        </a:xfrm>
      </p:grpSpPr>
      <p:pic>
        <p:nvPicPr>
          <p:cNvPr id="1" name="Brugada Brothers: From Left, Josep, Ramon and Pedro" descr="Brugada Brothers: From Left, Josep, Ramon and Pedr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4143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ugad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ugada Brothers: From Left, Josep, Ramon and 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97–2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4.3.CM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2024-11-19T04:35:32Z</dcterms:created>
  <dcterms:modified xsi:type="dcterms:W3CDTF">2024-11-19T04:35:32Z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