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81258" ContentType="image/png"/>
  <Default Extension="900761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53c06d891.08881258"/>
  <Relationship Id="rId3" Type="http://schemas.openxmlformats.org/officeDocument/2006/relationships/image" Target="../media/logo_673c1753c6a4832.900761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ffect of Increasing Afterload on Stroke Volume of the Right and Left Ventricles" descr="Effect of Increasing Afterload on Stroke Volume of the Right and Left Ventric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, Winnik S, Mikulicic F, Guidetti F, Frank M, Flammer AJ, Ruschitzk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Increasing Afterload on Stroke Volume of the Right and Left Ventric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2024-11-19T04:42:59Z</dcterms:created>
  <dcterms:modified xsi:type="dcterms:W3CDTF">2024-11-19T04:42:59Z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