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881258" ContentType="image/png"/>
  <Default Extension="9007616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76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753c06d891.08881258"/>
  <Relationship Id="rId3" Type="http://schemas.openxmlformats.org/officeDocument/2006/relationships/image" Target="../media/logo_673c1753c6a4832.9007616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Effect of Increasing Afterload on Stroke Volume of the Right and Left Ventricles" descr="Effect of Increasing Afterload on Stroke Volume of the Right and Left Ventricl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672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rigo M, Huber LC, Winnik S, Mikulicic F, Guidetti F, Frank M, Flammer AJ, Ruschitzka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ffect of Increasing Afterload on Stroke Volume of the Right and Left Ventricl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3):140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15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2024-11-19T04:42:59Z</dcterms:created>
  <dcterms:modified xsi:type="dcterms:W3CDTF">2024-11-19T04:42:59Z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