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74464344" ContentType="image/png"/>
  <Default Extension="98906012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0726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15cda6cec21.74464344"/>
  <Relationship Id="rId3" Type="http://schemas.openxmlformats.org/officeDocument/2006/relationships/image" Target="../media/logo_673c15cdac2ae62.98906012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Mechanisms and Causes of Right Ventricular Failure" descr="Mechanisms and Causes of Right Ventricular Failur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3971925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Arrigo M, Huber LC, Winnik S, Mikulicic F, Guidetti F, Frank M, Flammer AJ, Ruschitzka F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Mechanisms and Causes of Right Ventricular Failur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Cardiac Failure Review 2019;5(3):140–6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cfr.2019.15.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">
  <a:themeElements>
    <a:clrScheme name="Theme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2024-11-19T04:36:29Z</dcterms:created>
  <dcterms:modified xsi:type="dcterms:W3CDTF">2024-11-19T04:36:29Z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