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464344" ContentType="image/png"/>
  <Default Extension="98906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cda6cec21.74464344"/>
  <Relationship Id="rId3" Type="http://schemas.openxmlformats.org/officeDocument/2006/relationships/image" Target="../media/logo_673c15cdac2ae62.98906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echanisms and Causes of Right Ventricular Failure" descr="Mechanisms and Causes of Right Ventricular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71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, Winnik S, Mikulicic F, Guidetti F, Frank M, Flammer AJ, Ruschitzk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and Causes of Right Ventricular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2024-11-19T04:36:29Z</dcterms:created>
  <dcterms:modified xsi:type="dcterms:W3CDTF">2024-11-19T04:36:29Z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